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11-Oct-18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358283"/>
            <a:ext cx="10947042" cy="2151679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103. ZAWHNA OM HI</a:t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09578"/>
            <a:ext cx="9144000" cy="2772129"/>
          </a:xfrm>
        </p:spPr>
        <p:txBody>
          <a:bodyPr>
            <a:normAutofit/>
          </a:bodyPr>
          <a:lstStyle/>
          <a:p>
            <a:r>
              <a:rPr lang="en-US" sz="3200" dirty="0"/>
              <a:t>Victory in Jesus </a:t>
            </a:r>
          </a:p>
          <a:p>
            <a:r>
              <a:rPr lang="en-US" sz="3200" dirty="0"/>
              <a:t>1 Kor. 15:57</a:t>
            </a:r>
          </a:p>
          <a:p>
            <a:r>
              <a:rPr lang="en-US" sz="3200" dirty="0"/>
              <a:t>Eugene M. Bartlett, 1885-1941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Ab 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817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za hi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tangthu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Van pan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Kalvary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Misia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hon hi,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luankhiat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a,</a:t>
            </a:r>
          </a:p>
          <a:p>
            <a:pPr marL="0" indent="0">
              <a:buNone/>
            </a:pP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  <a:p>
            <a:pPr marL="0" indent="0">
              <a:buNone/>
            </a:pPr>
            <a:endParaRPr lang="en-US" sz="66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2611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om hi 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sung,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mimawh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zongin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lei zo,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ma’n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zo a,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Ken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etkik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</a:t>
            </a:r>
          </a:p>
          <a:p>
            <a:pPr marL="0" indent="0">
              <a:buNone/>
            </a:pP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Gualzawhna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phum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ta.</a:t>
            </a:r>
          </a:p>
          <a:p>
            <a:pPr marL="0" indent="0">
              <a:buNone/>
            </a:pP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0603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za,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vangliatna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langsak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Khebaite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paisak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Mittaw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musak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</a:p>
          <a:p>
            <a:pPr marL="0" indent="0">
              <a:buNone/>
            </a:pP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it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kiang,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damsak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ka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Amah ka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kiangah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pia hi.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7237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Van a inn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za,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bawlzo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ta,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Kongzing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ah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khambek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kiphah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Limlang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tuipi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ah,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Vantung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lasakna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tatkhiatna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za,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Khatvei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ken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Tualai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ka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zawhna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la.</a:t>
            </a:r>
          </a:p>
          <a:p>
            <a:pPr marL="0" indent="0">
              <a:buNone/>
            </a:pPr>
            <a:endParaRPr lang="en-US" sz="80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10539211" y="6156101"/>
            <a:ext cx="16527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zbc.tbc-y.com</a:t>
            </a:r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242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103. ZAWHNA OM HI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2018-10-11T13:06:49Z</dcterms:modified>
</cp:coreProperties>
</file>